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3EBF1-98BC-4095-888B-34B76343F226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231D0-61AC-4FF5-ACA2-7FCBC882C6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761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537AA-4D5A-446C-A774-8E5738D6B988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91B82-E8C5-46F3-BEBB-B8205C279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89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26AB1-EFD4-4F0A-B3C4-ADCF29C147D3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D7548-EECF-472B-9446-7B251FFB79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63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F61ED-65DA-4CEA-8EC7-2AC2C13F4426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34065-1144-4C1A-989F-CC76CC4954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18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A0C24-57C4-43FC-8515-AA442AEE5E91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A8D49-53CD-41D3-A8DC-F1F4D867A5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60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F1B62-6886-4AB9-964B-84777C4CF030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2565A-D89D-4782-9E01-E3FC034B42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99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EAAD-4C0F-47C4-A7E3-9B1FBB44AF1F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6AA28-1193-46A3-89AC-37FF6B0639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58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7E0BC-9B2D-406B-BAAC-6785996F33C0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84C93-4EB1-4A41-AF16-D64B6535E2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54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A412E-89B8-4488-BA37-BA0194023A46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9F643-768C-4917-A8A8-ED8F61DD06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63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D6EEA-DDAD-4886-B548-9576E6BAE1C6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DEF36572-C5CE-40C0-BE0F-62839CC2F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95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C4316-B5FE-40D9-B385-470A23762B2D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3EE6B-9028-47C0-B72B-20ACC08542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95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2AB6E9-7982-42E0-8A1C-77A58DF2CFBF}" type="datetimeFigureOut">
              <a:rPr lang="en-US"/>
              <a:pPr>
                <a:defRPr/>
              </a:pPr>
              <a:t>10/9/2015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524AE2E0-3C10-473F-856B-FEEBD5B94E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7" r:id="rId1"/>
    <p:sldLayoutId id="2147483741" r:id="rId2"/>
    <p:sldLayoutId id="2147483748" r:id="rId3"/>
    <p:sldLayoutId id="2147483742" r:id="rId4"/>
    <p:sldLayoutId id="2147483749" r:id="rId5"/>
    <p:sldLayoutId id="2147483743" r:id="rId6"/>
    <p:sldLayoutId id="2147483744" r:id="rId7"/>
    <p:sldLayoutId id="2147483750" r:id="rId8"/>
    <p:sldLayoutId id="2147483751" r:id="rId9"/>
    <p:sldLayoutId id="2147483745" r:id="rId10"/>
    <p:sldLayoutId id="21474837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SECTION 10.1</a:t>
            </a:r>
            <a:endParaRPr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r>
              <a:rPr lang="en-US" altLang="en-US" smtClean="0"/>
              <a:t>ADDING AND SUBTRACTING POLYNOMIALS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Like Terms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solidFill>
                  <a:srgbClr val="FF33CC"/>
                </a:solidFill>
              </a:rPr>
              <a:t>Like terms </a:t>
            </a:r>
            <a:r>
              <a:rPr lang="en-US" altLang="en-US" smtClean="0"/>
              <a:t>have the same </a:t>
            </a:r>
            <a:r>
              <a:rPr lang="en-US" altLang="en-US" smtClean="0">
                <a:solidFill>
                  <a:srgbClr val="FFC000"/>
                </a:solidFill>
              </a:rPr>
              <a:t>letter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rgbClr val="FFC000"/>
                </a:solidFill>
              </a:rPr>
              <a:t>exponent</a:t>
            </a:r>
            <a:r>
              <a:rPr lang="en-US" altLang="en-US" smtClean="0"/>
              <a:t> value.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You can only combine (add or subtract) terms that are alike!!!!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Write answers in </a:t>
            </a:r>
            <a:r>
              <a:rPr lang="en-US" altLang="en-US" smtClean="0">
                <a:solidFill>
                  <a:srgbClr val="00B0F0"/>
                </a:solidFill>
              </a:rPr>
              <a:t>descending order </a:t>
            </a:r>
            <a:r>
              <a:rPr lang="en-US" altLang="en-US" smtClean="0"/>
              <a:t>based on the exponent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-3x + 4x		2.) 4x– 2x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+ 5x</a:t>
            </a:r>
            <a:r>
              <a:rPr lang="en-US" altLang="en-US" baseline="30000" smtClean="0"/>
              <a:t>2</a:t>
            </a:r>
            <a:r>
              <a:rPr lang="en-US" altLang="en-US" smtClean="0"/>
              <a:t>		4.) 10x + x</a:t>
            </a:r>
            <a:r>
              <a:rPr lang="en-US" altLang="en-US" baseline="30000" smtClean="0"/>
              <a:t>2</a:t>
            </a:r>
            <a:r>
              <a:rPr lang="en-US" altLang="en-US" smtClean="0"/>
              <a:t> +4x - 5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5.) x +2y + 3x +5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(3x + 4y) + (2x – 7y)		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2.) (x -7) - (2x + 4)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(3x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4x+ 6) - (6x</a:t>
            </a:r>
            <a:r>
              <a:rPr lang="en-US" altLang="en-US" baseline="30000" smtClean="0"/>
              <a:t>2</a:t>
            </a:r>
            <a:r>
              <a:rPr lang="en-US" altLang="en-US" smtClean="0"/>
              <a:t> + 2x – 6)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CLASSWORK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Blue </a:t>
            </a:r>
            <a:r>
              <a:rPr lang="en-US" altLang="en-US" dirty="0" smtClean="0"/>
              <a:t>Book</a:t>
            </a:r>
          </a:p>
          <a:p>
            <a:pPr eaLnBrk="1" hangingPunct="1"/>
            <a:r>
              <a:rPr lang="en-US" altLang="en-US" dirty="0" smtClean="0"/>
              <a:t>PG </a:t>
            </a:r>
            <a:r>
              <a:rPr lang="en-US" altLang="en-US" dirty="0" smtClean="0"/>
              <a:t>297 # 1-12</a:t>
            </a:r>
          </a:p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299 # 1-14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HOMEWORK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PG 579-580 # 13-18, 31-38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76</TotalTime>
  <Words>80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Franklin Gothic Book</vt:lpstr>
      <vt:lpstr>Wingdings 2</vt:lpstr>
      <vt:lpstr>Technic</vt:lpstr>
      <vt:lpstr>SECTION 10.1</vt:lpstr>
      <vt:lpstr>Like Terms</vt:lpstr>
      <vt:lpstr>Examples</vt:lpstr>
      <vt:lpstr>Examples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10.2</dc:title>
  <dc:creator>JLAKE</dc:creator>
  <cp:lastModifiedBy>LAKE, JEFF</cp:lastModifiedBy>
  <cp:revision>10</cp:revision>
  <dcterms:created xsi:type="dcterms:W3CDTF">2009-12-08T16:39:57Z</dcterms:created>
  <dcterms:modified xsi:type="dcterms:W3CDTF">2015-10-09T18:10:39Z</dcterms:modified>
</cp:coreProperties>
</file>